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1" r:id="rId17"/>
    <p:sldId id="270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gan guru" userId="e3e1d350154e59cb" providerId="LiveId" clId="{C2526F85-E62A-4169-9AAB-3DA46DA3C204}"/>
    <pc:docChg chg="undo custSel addSld modSld">
      <pc:chgData name="gagan guru" userId="e3e1d350154e59cb" providerId="LiveId" clId="{C2526F85-E62A-4169-9AAB-3DA46DA3C204}" dt="2021-09-06T18:02:28.417" v="306"/>
      <pc:docMkLst>
        <pc:docMk/>
      </pc:docMkLst>
      <pc:sldChg chg="modSp mod">
        <pc:chgData name="gagan guru" userId="e3e1d350154e59cb" providerId="LiveId" clId="{C2526F85-E62A-4169-9AAB-3DA46DA3C204}" dt="2021-09-06T18:02:28.417" v="306"/>
        <pc:sldMkLst>
          <pc:docMk/>
          <pc:sldMk cId="3990308104" sldId="256"/>
        </pc:sldMkLst>
        <pc:spChg chg="mod">
          <ac:chgData name="gagan guru" userId="e3e1d350154e59cb" providerId="LiveId" clId="{C2526F85-E62A-4169-9AAB-3DA46DA3C204}" dt="2021-09-06T18:02:28.417" v="306"/>
          <ac:spMkLst>
            <pc:docMk/>
            <pc:sldMk cId="3990308104" sldId="256"/>
            <ac:spMk id="2" creationId="{126AC1B7-6631-4207-A41C-16B373219439}"/>
          </ac:spMkLst>
        </pc:spChg>
        <pc:spChg chg="mod">
          <ac:chgData name="gagan guru" userId="e3e1d350154e59cb" providerId="LiveId" clId="{C2526F85-E62A-4169-9AAB-3DA46DA3C204}" dt="2021-09-06T17:57:26.729" v="296" actId="1076"/>
          <ac:spMkLst>
            <pc:docMk/>
            <pc:sldMk cId="3990308104" sldId="256"/>
            <ac:spMk id="3" creationId="{E45AFFC3-9025-4712-8B6A-2E38D06E8FFE}"/>
          </ac:spMkLst>
        </pc:spChg>
      </pc:sldChg>
      <pc:sldChg chg="modSp mod">
        <pc:chgData name="gagan guru" userId="e3e1d350154e59cb" providerId="LiveId" clId="{C2526F85-E62A-4169-9AAB-3DA46DA3C204}" dt="2021-09-06T17:53:06.440" v="260" actId="1076"/>
        <pc:sldMkLst>
          <pc:docMk/>
          <pc:sldMk cId="2541542707" sldId="258"/>
        </pc:sldMkLst>
        <pc:spChg chg="mod">
          <ac:chgData name="gagan guru" userId="e3e1d350154e59cb" providerId="LiveId" clId="{C2526F85-E62A-4169-9AAB-3DA46DA3C204}" dt="2021-09-06T17:53:06.440" v="260" actId="1076"/>
          <ac:spMkLst>
            <pc:docMk/>
            <pc:sldMk cId="2541542707" sldId="258"/>
            <ac:spMk id="3" creationId="{2C21E4BE-4415-464E-9213-BDC9613DD454}"/>
          </ac:spMkLst>
        </pc:spChg>
      </pc:sldChg>
      <pc:sldChg chg="modSp mod">
        <pc:chgData name="gagan guru" userId="e3e1d350154e59cb" providerId="LiveId" clId="{C2526F85-E62A-4169-9AAB-3DA46DA3C204}" dt="2021-09-06T17:53:23.514" v="262" actId="1076"/>
        <pc:sldMkLst>
          <pc:docMk/>
          <pc:sldMk cId="765421352" sldId="266"/>
        </pc:sldMkLst>
        <pc:picChg chg="mod">
          <ac:chgData name="gagan guru" userId="e3e1d350154e59cb" providerId="LiveId" clId="{C2526F85-E62A-4169-9AAB-3DA46DA3C204}" dt="2021-09-06T17:53:23.514" v="262" actId="1076"/>
          <ac:picMkLst>
            <pc:docMk/>
            <pc:sldMk cId="765421352" sldId="266"/>
            <ac:picMk id="4" creationId="{3C19136A-592B-4ECC-AA37-C0F6D08F718B}"/>
          </ac:picMkLst>
        </pc:picChg>
      </pc:sldChg>
      <pc:sldChg chg="addSp delSp modSp new mod">
        <pc:chgData name="gagan guru" userId="e3e1d350154e59cb" providerId="LiveId" clId="{C2526F85-E62A-4169-9AAB-3DA46DA3C204}" dt="2021-09-06T17:55:58.516" v="278" actId="1076"/>
        <pc:sldMkLst>
          <pc:docMk/>
          <pc:sldMk cId="1302732087" sldId="280"/>
        </pc:sldMkLst>
        <pc:spChg chg="del mod">
          <ac:chgData name="gagan guru" userId="e3e1d350154e59cb" providerId="LiveId" clId="{C2526F85-E62A-4169-9AAB-3DA46DA3C204}" dt="2021-09-06T17:55:47.396" v="274" actId="478"/>
          <ac:spMkLst>
            <pc:docMk/>
            <pc:sldMk cId="1302732087" sldId="280"/>
            <ac:spMk id="2" creationId="{BD8AFCBB-A95F-4E3A-AD87-A6115067D744}"/>
          </ac:spMkLst>
        </pc:spChg>
        <pc:spChg chg="del">
          <ac:chgData name="gagan guru" userId="e3e1d350154e59cb" providerId="LiveId" clId="{C2526F85-E62A-4169-9AAB-3DA46DA3C204}" dt="2021-09-06T17:55:42.069" v="273" actId="931"/>
          <ac:spMkLst>
            <pc:docMk/>
            <pc:sldMk cId="1302732087" sldId="280"/>
            <ac:spMk id="3" creationId="{5A6CA193-2E5B-4043-BA48-E51E4DA2A106}"/>
          </ac:spMkLst>
        </pc:spChg>
        <pc:spChg chg="add del mod">
          <ac:chgData name="gagan guru" userId="e3e1d350154e59cb" providerId="LiveId" clId="{C2526F85-E62A-4169-9AAB-3DA46DA3C204}" dt="2021-09-06T17:55:50.253" v="275" actId="478"/>
          <ac:spMkLst>
            <pc:docMk/>
            <pc:sldMk cId="1302732087" sldId="280"/>
            <ac:spMk id="7" creationId="{8CD04119-9B57-46BA-843F-42FC23A8A348}"/>
          </ac:spMkLst>
        </pc:spChg>
        <pc:picChg chg="add mod">
          <ac:chgData name="gagan guru" userId="e3e1d350154e59cb" providerId="LiveId" clId="{C2526F85-E62A-4169-9AAB-3DA46DA3C204}" dt="2021-09-06T17:55:58.516" v="278" actId="1076"/>
          <ac:picMkLst>
            <pc:docMk/>
            <pc:sldMk cId="1302732087" sldId="280"/>
            <ac:picMk id="5" creationId="{3C319FCC-FA99-4D5D-90A1-F18E19904CD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text-message-note-394180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AC1B7-6631-4207-A41C-16B3732194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3631" y="426128"/>
            <a:ext cx="8825658" cy="2222091"/>
          </a:xfrm>
        </p:spPr>
        <p:txBody>
          <a:bodyPr/>
          <a:lstStyle/>
          <a:p>
            <a:pPr algn="ctr"/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Project-2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World University Ranking Analysis</a:t>
            </a: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Spark Session, Spark </a:t>
            </a:r>
            <a:r>
              <a:rPr lang="en-GB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GB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Hive Context</a:t>
            </a:r>
            <a:b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AFFC3-9025-4712-8B6A-2E38D06E8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028" y="4395640"/>
            <a:ext cx="10501426" cy="2147203"/>
          </a:xfrm>
        </p:spPr>
        <p:txBody>
          <a:bodyPr>
            <a:noAutofit/>
          </a:bodyPr>
          <a:lstStyle/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By :                                                                                                                                                            Trainer:                                                                                                                   </a:t>
            </a: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REDDY KOVVURI                                                                                                                                     Alwyn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micaiah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Naga Sri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Sahithi</a:t>
            </a:r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Mulukutla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Gagan N</a:t>
            </a:r>
          </a:p>
          <a:p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Yeswanth</a:t>
            </a:r>
            <a: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Yuppalapati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30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7C90-2780-4774-B10D-04E940DA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442" y="701293"/>
            <a:ext cx="9403742" cy="8522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obtaining details of scores of universities having above the fifty and Storing the Result in another file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B58C78-8FE1-44DA-A5A2-41CAD912A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73" r="19490" b="6122"/>
          <a:stretch/>
        </p:blipFill>
        <p:spPr>
          <a:xfrm>
            <a:off x="650550" y="1975051"/>
            <a:ext cx="10242349" cy="442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23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31CC1-E07B-44FF-A990-D2501914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811" y="825580"/>
            <a:ext cx="5568258" cy="47943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9136A-592B-4ECC-AA37-C0F6D08F7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7" b="47891"/>
          <a:stretch/>
        </p:blipFill>
        <p:spPr>
          <a:xfrm>
            <a:off x="439342" y="2208047"/>
            <a:ext cx="11313315" cy="297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21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9ED-88B1-4D11-8AB6-AC0378EF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809" y="736804"/>
            <a:ext cx="9279124" cy="825666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Storing the Temporary View Queried data into another file having details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are in average score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C693C-D1FB-472B-8A64-E057686F9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194" b="6939"/>
          <a:stretch/>
        </p:blipFill>
        <p:spPr>
          <a:xfrm>
            <a:off x="586500" y="2254928"/>
            <a:ext cx="10377422" cy="315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38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CF645-381F-4E23-9593-6170322D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396" y="1052983"/>
            <a:ext cx="5301928" cy="763523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979D66-85A9-4797-B1F7-65F47811B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6" b="44763"/>
          <a:stretch/>
        </p:blipFill>
        <p:spPr>
          <a:xfrm>
            <a:off x="446366" y="2184474"/>
            <a:ext cx="10703988" cy="362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84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508E-A23A-417D-9B8C-F1613644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3195" y="816702"/>
            <a:ext cx="3659559" cy="887810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Hive Context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5D458B-0EF8-4DC9-A256-AE30C5F24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378" y="2822868"/>
            <a:ext cx="7776592" cy="2125280"/>
          </a:xfrm>
        </p:spPr>
      </p:pic>
    </p:spTree>
    <p:extLst>
      <p:ext uri="{BB962C8B-B14F-4D97-AF65-F5344CB8AC3E}">
        <p14:creationId xmlns:p14="http://schemas.microsoft.com/office/powerpoint/2010/main" val="3786312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4A7A-8C7B-48B0-B0CE-3BF590E9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43" y="689500"/>
            <a:ext cx="9678619" cy="1065364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below query is to retrieving data from the table 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2A53A9-9E78-4234-8AF5-84371B104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689" y="2024108"/>
            <a:ext cx="11179225" cy="3752217"/>
          </a:xfrm>
        </p:spPr>
      </p:pic>
    </p:spTree>
    <p:extLst>
      <p:ext uri="{BB962C8B-B14F-4D97-AF65-F5344CB8AC3E}">
        <p14:creationId xmlns:p14="http://schemas.microsoft.com/office/powerpoint/2010/main" val="3989760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613D7-B638-4036-BE52-EB71758E2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334" y="896601"/>
            <a:ext cx="3801602" cy="514948"/>
          </a:xfrm>
        </p:spPr>
        <p:txBody>
          <a:bodyPr/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schema of the table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F67151-1667-40F4-8CA3-2D6F40CED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864" y="2131212"/>
            <a:ext cx="6214741" cy="3997422"/>
          </a:xfrm>
        </p:spPr>
      </p:pic>
    </p:spTree>
    <p:extLst>
      <p:ext uri="{BB962C8B-B14F-4D97-AF65-F5344CB8AC3E}">
        <p14:creationId xmlns:p14="http://schemas.microsoft.com/office/powerpoint/2010/main" val="1735175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A139-4506-4F6C-B8F8-01737694F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695" y="710170"/>
            <a:ext cx="9279124" cy="932199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Hive Table retrieving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having local rank below 10 in 2013 using Hive Context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006F87-F85A-41DE-ABE6-B20B90AF3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7" r="2729" b="7756"/>
          <a:stretch/>
        </p:blipFill>
        <p:spPr>
          <a:xfrm>
            <a:off x="258932" y="2182846"/>
            <a:ext cx="11674136" cy="333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6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C23F-CFA0-4CDB-A230-37C9A3D7A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964" y="1029766"/>
            <a:ext cx="7228382" cy="585969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Counting institutions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AB3EE5-29C6-4E42-AE6F-54FE0B65B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7964" y="1733923"/>
            <a:ext cx="7019539" cy="4851829"/>
          </a:xfrm>
        </p:spPr>
      </p:pic>
    </p:spTree>
    <p:extLst>
      <p:ext uri="{BB962C8B-B14F-4D97-AF65-F5344CB8AC3E}">
        <p14:creationId xmlns:p14="http://schemas.microsoft.com/office/powerpoint/2010/main" val="1315080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5264-F924-45A8-9834-FB458507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995" y="630271"/>
            <a:ext cx="8844118" cy="923322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institution where score=100 and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 of years 2012, 2013, 2014, 2015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DA9796-F5FC-4075-BED9-9D8BCE8E7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930" y="1696797"/>
            <a:ext cx="6945617" cy="4791300"/>
          </a:xfrm>
        </p:spPr>
      </p:pic>
    </p:spTree>
    <p:extLst>
      <p:ext uri="{BB962C8B-B14F-4D97-AF65-F5344CB8AC3E}">
        <p14:creationId xmlns:p14="http://schemas.microsoft.com/office/powerpoint/2010/main" val="64844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92679-C403-4316-9678-A287A6786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1E4BE-4415-464E-9213-BDC9613DD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Spark Session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Temporary View and retrieving data from view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Temporary Viewed data stored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Temporary View Queried Data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Hive Context and performing query on Hive table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if condition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1 or not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the column and displaying partitioned data </a:t>
            </a: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 to display distinct values in a column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54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484C-5720-452B-9B9A-8DC00AA8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238" y="762732"/>
            <a:ext cx="8924017" cy="684328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whether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equal to 1 or not  using if condition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C1E9DB-E49C-4EEC-96BC-7BBFA4605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084" y="1533057"/>
            <a:ext cx="9896120" cy="4380196"/>
          </a:xfrm>
        </p:spPr>
      </p:pic>
    </p:spTree>
    <p:extLst>
      <p:ext uri="{BB962C8B-B14F-4D97-AF65-F5344CB8AC3E}">
        <p14:creationId xmlns:p14="http://schemas.microsoft.com/office/powerpoint/2010/main" val="3771596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678D-3764-4507-90F2-374B40427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84" y="807825"/>
            <a:ext cx="9261369" cy="790156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Institution, country, year where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National_rank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World_rank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years 2012, 2013, 2014, 2015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3ACB0F-F992-4BAD-AC6B-3B2C5E0D2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832" y="2104008"/>
            <a:ext cx="10294139" cy="4216055"/>
          </a:xfrm>
        </p:spPr>
      </p:pic>
    </p:spTree>
    <p:extLst>
      <p:ext uri="{BB962C8B-B14F-4D97-AF65-F5344CB8AC3E}">
        <p14:creationId xmlns:p14="http://schemas.microsoft.com/office/powerpoint/2010/main" val="2453443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AEC8-C32F-4148-AFB3-6A30981B4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251" y="41430"/>
            <a:ext cx="3917011" cy="621480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institution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B3FAD3-BA8C-451D-973B-C95B29842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025" y="1954982"/>
            <a:ext cx="9458499" cy="4622575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9CFEC4-7BD6-4C38-9772-66041E9DA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600" y="818553"/>
            <a:ext cx="8672312" cy="2972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316E3B-0B97-462D-A4B3-1EC11CDDAD39}"/>
              </a:ext>
            </a:extLst>
          </p:cNvPr>
          <p:cNvSpPr txBox="1"/>
          <p:nvPr/>
        </p:nvSpPr>
        <p:spPr>
          <a:xfrm>
            <a:off x="2448015" y="1362243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of Partitioned data stored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72019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46200-5BA3-4A53-A198-24C10A2C3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064" y="1358240"/>
            <a:ext cx="6784499" cy="949954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partitioned data of particular institution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F1E4DF-722A-4A78-B3BB-17286103B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598" y="2450994"/>
            <a:ext cx="9822495" cy="2587127"/>
          </a:xfrm>
        </p:spPr>
      </p:pic>
    </p:spTree>
    <p:extLst>
      <p:ext uri="{BB962C8B-B14F-4D97-AF65-F5344CB8AC3E}">
        <p14:creationId xmlns:p14="http://schemas.microsoft.com/office/powerpoint/2010/main" val="237553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EFDCA-6101-49BE-B468-E52D4E074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390" y="1083033"/>
            <a:ext cx="7627876" cy="692501"/>
          </a:xfrm>
        </p:spPr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distinct value in column using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collect_set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B793C9-21AC-42A8-81D9-C357560FA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86" y="2414726"/>
            <a:ext cx="10437213" cy="2301279"/>
          </a:xfrm>
        </p:spPr>
      </p:pic>
    </p:spTree>
    <p:extLst>
      <p:ext uri="{BB962C8B-B14F-4D97-AF65-F5344CB8AC3E}">
        <p14:creationId xmlns:p14="http://schemas.microsoft.com/office/powerpoint/2010/main" val="214172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19FCC-FA99-4D5D-90A1-F18E19904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64808" y="827518"/>
            <a:ext cx="6763782" cy="5072837"/>
          </a:xfrm>
        </p:spPr>
      </p:pic>
    </p:spTree>
    <p:extLst>
      <p:ext uri="{BB962C8B-B14F-4D97-AF65-F5344CB8AC3E}">
        <p14:creationId xmlns:p14="http://schemas.microsoft.com/office/powerpoint/2010/main" val="130273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B343F-C7C1-47D2-AFFF-CA8E6455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13" y="953297"/>
            <a:ext cx="9404723" cy="1400530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packages and Building 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Spark Session</a:t>
            </a:r>
            <a:b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AE1546-D939-4E84-986C-7A56DE06B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373" y="2546183"/>
            <a:ext cx="8945563" cy="265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1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010B7-DADD-4604-93EE-0E0E6CEA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754" y="736804"/>
            <a:ext cx="5713011" cy="559336"/>
          </a:xfrm>
        </p:spPr>
        <p:txBody>
          <a:bodyPr/>
          <a:lstStyle/>
          <a:p>
            <a:pPr algn="ctr"/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the data from csv to Data Frame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DB7167-5FB8-4823-8649-F05757166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0876" y="2257547"/>
            <a:ext cx="8212024" cy="37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1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C878-603F-418E-9A13-77B4A864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585" y="807825"/>
            <a:ext cx="9580965" cy="834544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On loaded data showing the Data Frame of Universities in India and China with World Rank below 350 in 2014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D33974-A5E6-467D-AD32-78FB86B17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813" y="1992202"/>
            <a:ext cx="9940508" cy="44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1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9153-2A60-4BFB-8D05-94C2E781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in China with Name starting S having Employment above 500 Placements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139538-0AFE-4A9E-91A6-3A81F6971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41" r="2653" b="6666"/>
          <a:stretch/>
        </p:blipFill>
        <p:spPr>
          <a:xfrm>
            <a:off x="490753" y="1853248"/>
            <a:ext cx="10215716" cy="373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F5D2-86E6-4042-8539-2703DB0C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51" y="609601"/>
            <a:ext cx="9288002" cy="994342"/>
          </a:xfrm>
        </p:spPr>
        <p:txBody>
          <a:bodyPr/>
          <a:lstStyle/>
          <a:p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Quering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above average to top Universities having employment above fifty percentage with their World Rank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843236-C7D4-4BB7-9A79-38756F065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1" r="16116" b="6123"/>
          <a:stretch/>
        </p:blipFill>
        <p:spPr>
          <a:xfrm>
            <a:off x="641836" y="2104009"/>
            <a:ext cx="9896898" cy="378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26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25138-F584-45F3-AA4C-132CAD43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687" y="609601"/>
            <a:ext cx="9403742" cy="976587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Global View and retrieving data from view of Universities having patents above 10 and overall Top score above 80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7ED35B-E59D-4C99-A38E-4BC36726A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30" r="17347" b="6531"/>
          <a:stretch/>
        </p:blipFill>
        <p:spPr>
          <a:xfrm>
            <a:off x="597285" y="1970843"/>
            <a:ext cx="10024431" cy="400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82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912BD-9BFA-42C1-A978-F9853406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061" y="609601"/>
            <a:ext cx="9252491" cy="923321"/>
          </a:xfrm>
        </p:spPr>
        <p:txBody>
          <a:bodyPr/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Retrieving data from global view of average score of universities in </a:t>
            </a:r>
            <a:r>
              <a:rPr lang="en-GB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2012-2015</a:t>
            </a:r>
            <a:b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B51178-DC34-4EB8-8613-DB3E50765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38" r="29898" b="6394"/>
          <a:stretch/>
        </p:blipFill>
        <p:spPr>
          <a:xfrm>
            <a:off x="952061" y="1811563"/>
            <a:ext cx="9473414" cy="443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137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</TotalTime>
  <Words>422</Words>
  <Application>Microsoft Office PowerPoint</Application>
  <PresentationFormat>Widescreen</PresentationFormat>
  <Paragraphs>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Times New Roman</vt:lpstr>
      <vt:lpstr>Wingdings 3</vt:lpstr>
      <vt:lpstr>Ion</vt:lpstr>
      <vt:lpstr>Project-2  World University Ranking Analysis  Pyspark, Spark Session, Spark Sql, Hive Context </vt:lpstr>
      <vt:lpstr>CONTENT</vt:lpstr>
      <vt:lpstr>Importing packages and Building  Spark Session  </vt:lpstr>
      <vt:lpstr>Loading the data from csv to Data Frame </vt:lpstr>
      <vt:lpstr>Query On loaded data showing the Data Frame of Universities in India and China with World Rank below 350 in 2014 </vt:lpstr>
      <vt:lpstr>Universities in China with Name starting S having Employment above 500 Placements </vt:lpstr>
      <vt:lpstr>Quering the above average to top Universities having employment above fifty percentage with their World Rank </vt:lpstr>
      <vt:lpstr>Creating Global View and retrieving data from view of Universities having patents above 10 and overall Top score above 80 </vt:lpstr>
      <vt:lpstr>Retrieving data from global view of average score of universities in china from 2012-2015 </vt:lpstr>
      <vt:lpstr>Creating Temporary View and obtaining details of scores of universities having above the fifty and Storing the Result in another file </vt:lpstr>
      <vt:lpstr>Location of Temporary Viewed data stored  </vt:lpstr>
      <vt:lpstr>Storing the Temporary View Queried data into another file having details of universities in china which are in average score </vt:lpstr>
      <vt:lpstr>Stored Temporary View Queried Data </vt:lpstr>
      <vt:lpstr>Hive Context</vt:lpstr>
      <vt:lpstr>Importing Hive Context and performing query on Hive table  below query is to retrieving data from the table  </vt:lpstr>
      <vt:lpstr>Printing schema of the table</vt:lpstr>
      <vt:lpstr>From Hive Table retrieving Universities in usa having local rank below 10 in 2013 using Hive Context </vt:lpstr>
      <vt:lpstr>Counting institutions of years 2012, 2013, 2014, 2015</vt:lpstr>
      <vt:lpstr>Display institution where score=100 and world_rank=1 of years 2012, 2013, 2014, 2015</vt:lpstr>
      <vt:lpstr>Checking whether national_rank is equal to 1 or not  using if condition </vt:lpstr>
      <vt:lpstr>Displaying Institution, country, year where National_rank or World_rank of years 2012, 2013, 2014, 2015</vt:lpstr>
      <vt:lpstr>Partitioning institution </vt:lpstr>
      <vt:lpstr>Displaying partitioned data of particular institution </vt:lpstr>
      <vt:lpstr>Finding distinct value in column using collect_set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Project-2  World University Ranking Analysis  Pyspark, Spark Sql, Hive Context </dc:title>
  <dc:creator>gagan guru</dc:creator>
  <cp:lastModifiedBy>gagan guru</cp:lastModifiedBy>
  <cp:revision>1</cp:revision>
  <dcterms:created xsi:type="dcterms:W3CDTF">2021-09-06T16:28:15Z</dcterms:created>
  <dcterms:modified xsi:type="dcterms:W3CDTF">2021-09-06T18:02:33Z</dcterms:modified>
</cp:coreProperties>
</file>

<file path=docProps/thumbnail.jpeg>
</file>